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2" roundtripDataSignature="AMtx7mi35n08uKpFHby99POBgbnOznhO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customschemas.google.com/relationships/presentationmetadata" Target="metadata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0" y="2663691"/>
            <a:ext cx="5936974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RAÍCES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Artificial Intelligence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/>
          <p:nvPr/>
        </p:nvSpPr>
        <p:spPr>
          <a:xfrm>
            <a:off x="2749824" y="1450810"/>
            <a:ext cx="8063950" cy="43242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Data: dataset de Federación Nacional de cafeteros de Colombia, MongoDB, </a:t>
            </a:r>
            <a:endParaRPr b="0" sz="2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Mockup: Figma</a:t>
            </a:r>
            <a:endParaRPr b="0" sz="2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Video: Davinchi Resolve </a:t>
            </a:r>
            <a:endParaRPr b="0" sz="2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Framework backend: streamlit (python)</a:t>
            </a:r>
            <a:endParaRPr b="0" sz="2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Framework Frontend react: Remix (framework) - ethereum (javascript)</a:t>
            </a:r>
            <a:endParaRPr b="0" sz="2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Arquitectura en la nube: </a:t>
            </a:r>
            <a:r>
              <a:rPr b="0" lang="en-US" sz="2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AWS</a:t>
            </a:r>
            <a:br>
              <a:rPr b="0" lang="en-US" sz="2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2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3091068" y="504437"/>
            <a:ext cx="648694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Herramientas usadas</a:t>
            </a:r>
            <a:endParaRPr sz="4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7-rt.googleusercontent.com/slidesz/AGV_vUe1QUyxaOI3EZdQCYxqIBWDQMrzWpmxblLVkQqKyVX9LsmNnNYCVzigHmYIJYIhWub-f4sKC5I-WWkrlRnL2kXdqlIU-BAmuHZKoacNOPWm5GAOhBoKoABs4Ijgq38rPEenZhF2=s2048?key=0CEikkXKlOS9JwjNmKfbq9dz" id="99" name="Google Shape;9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792480"/>
            <a:ext cx="12192000" cy="606552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3"/>
          <p:cNvSpPr/>
          <p:nvPr/>
        </p:nvSpPr>
        <p:spPr>
          <a:xfrm>
            <a:off x="4929809" y="-1"/>
            <a:ext cx="295523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Mockup</a:t>
            </a:r>
            <a:endParaRPr sz="4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4"/>
          <p:cNvSpPr/>
          <p:nvPr/>
        </p:nvSpPr>
        <p:spPr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0" y="-3583023"/>
            <a:ext cx="7130310" cy="8125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Mockup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b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0" i="0" lang="en-US" sz="47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172278" y="3030211"/>
            <a:ext cx="609600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AWS, BLOCKCHAIN E INTELIGENCIA ARTIFICIAL</a:t>
            </a:r>
            <a:endParaRPr sz="4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7-rt.googleusercontent.com/slidesz/AGV_vUftwU_D3TCoElCFT3sAP2MnLkWoEYZ675b2ZQV6fa9rHreWs9m3uXq4ASkf99rFIXdDKKnb1rExVQhsG_b3HBjk6Y5zQn0OnTfGLN77-bFPkGW5kudP8Xw-9kwNgKY1RBOSWzZtuQ=s2048?key=0CEikkXKlOS9JwjNmKfbq9dz" id="114" name="Google Shape;11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4090" y="1086679"/>
            <a:ext cx="11503820" cy="431109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5"/>
          <p:cNvSpPr txBox="1"/>
          <p:nvPr/>
        </p:nvSpPr>
        <p:spPr>
          <a:xfrm>
            <a:off x="441150" y="5815250"/>
            <a:ext cx="812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https://github.com/Diego8223/agrotech-frontend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6"/>
          <p:cNvSpPr/>
          <p:nvPr/>
        </p:nvSpPr>
        <p:spPr>
          <a:xfrm>
            <a:off x="4929809" y="-1"/>
            <a:ext cx="295523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Video</a:t>
            </a:r>
            <a:endParaRPr sz="4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48389" y="830996"/>
            <a:ext cx="8144967" cy="5437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7"/>
          <p:cNvSpPr/>
          <p:nvPr/>
        </p:nvSpPr>
        <p:spPr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7"/>
          <p:cNvSpPr/>
          <p:nvPr/>
        </p:nvSpPr>
        <p:spPr>
          <a:xfrm>
            <a:off x="0" y="-3583023"/>
            <a:ext cx="7130310" cy="8125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Mockup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b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0" i="0" lang="en-US" sz="47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7"/>
          <p:cNvSpPr/>
          <p:nvPr/>
        </p:nvSpPr>
        <p:spPr>
          <a:xfrm>
            <a:off x="92765" y="3812089"/>
            <a:ext cx="60960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GRACIAS</a:t>
            </a:r>
            <a:endParaRPr sz="4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2024-11-26T18:50:19Z</dcterms:created>
  <dc:creator>Omar Steven Rico Bermudez</dc:creator>
</cp:coreProperties>
</file>